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2"/>
  </p:notesMasterIdLst>
  <p:sldIdLst>
    <p:sldId id="286" r:id="rId3"/>
    <p:sldId id="258" r:id="rId4"/>
    <p:sldId id="273" r:id="rId5"/>
    <p:sldId id="260" r:id="rId6"/>
    <p:sldId id="267" r:id="rId7"/>
    <p:sldId id="268" r:id="rId8"/>
    <p:sldId id="269" r:id="rId9"/>
    <p:sldId id="270" r:id="rId10"/>
    <p:sldId id="28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150" y="306"/>
      </p:cViewPr>
      <p:guideLst>
        <p:guide orient="horz" pos="2160"/>
        <p:guide pos="28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8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5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53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115" y="260350"/>
            <a:ext cx="8229600" cy="1887855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образования и науки Российской Федерации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Петрозаводского  городского округа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«Лицей №13»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872" y="2348880"/>
            <a:ext cx="8229600" cy="16561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проект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«Влияние фитонцидов растений на организмы»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501" y="4009449"/>
            <a:ext cx="4572000" cy="17532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выполнил: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Суменков Иван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4 «В» класса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Дощечко Аделина Алексеевна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5910013"/>
            <a:ext cx="4572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196752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изучить, как фитонциды влияют на организмы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6230" y="1772811"/>
            <a:ext cx="69501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литературные источники о фитонцидах, содержащихся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растениях.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растения и продукты содержат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фитонциды.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и определить влияние фитонцидов чеснока на куриный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на основе проведенного исследования.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 smtClean="0"/>
              <a:t> </a:t>
            </a:r>
            <a:endParaRPr lang="ru-RU" altLang="en-US" dirty="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746760" y="892175"/>
            <a:ext cx="7653655" cy="5417185"/>
          </a:xfrm>
        </p:spPr>
        <p:txBody>
          <a:bodyPr/>
          <a:lstStyle/>
          <a:p>
            <a:pPr algn="just"/>
            <a:endParaRPr lang="ru-RU" altLang="en-US" b="1" u="sng" dirty="0">
              <a:solidFill>
                <a:schemeClr val="tx1"/>
              </a:solidFill>
            </a:endParaRPr>
          </a:p>
          <a:p>
            <a:pPr algn="just"/>
            <a:r>
              <a:rPr lang="ru-RU" alt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допустим, фитонциды, выделяемые различными растениями противостоят образованию бактерий и способствуют защите организма от простудных заболеваний.</a:t>
            </a:r>
            <a:endParaRPr lang="ru-RU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куриный белок.</a:t>
            </a:r>
            <a:endParaRPr lang="ru-RU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lang="ru-RU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влияние фитонцидов на сохранность продуктов.</a:t>
            </a:r>
            <a:endParaRPr lang="ru-RU" alt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открытия фитонцидов:</a:t>
            </a:r>
            <a:endParaRPr lang="ru-RU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080263"/>
            <a:ext cx="6777317" cy="3508977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Фитонциды были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 профессором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Борисом Петровичем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Токиным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1928 году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916832"/>
            <a:ext cx="2880320" cy="3960440"/>
          </a:xfrm>
          <a:prstGeom prst="rect">
            <a:avLst/>
          </a:prstGeom>
        </p:spPr>
      </p:pic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1" t="34861" r="5426" b="10351"/>
          <a:stretch>
            <a:fillRect/>
          </a:stretch>
        </p:blipFill>
        <p:spPr>
          <a:xfrm>
            <a:off x="684530" y="1916430"/>
            <a:ext cx="2510155" cy="243649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899795" y="836930"/>
            <a:ext cx="73329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endParaRPr lang="ru-RU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«Влияние чеснока на куриный белок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6" t="34250" r="3535" b="10102"/>
          <a:stretch>
            <a:fillRect/>
          </a:stretch>
        </p:blipFill>
        <p:spPr>
          <a:xfrm>
            <a:off x="3275965" y="1916430"/>
            <a:ext cx="5266690" cy="2514600"/>
          </a:xfrm>
          <a:prstGeom prst="rect">
            <a:avLst/>
          </a:prstGeom>
        </p:spPr>
      </p:pic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2" t="34648" r="16528" b="6556"/>
          <a:stretch>
            <a:fillRect/>
          </a:stretch>
        </p:blipFill>
        <p:spPr>
          <a:xfrm>
            <a:off x="1835785" y="2132965"/>
            <a:ext cx="5760720" cy="403225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67360" y="981075"/>
            <a:ext cx="81635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Чеснок оказывает положительное влияние на куриный белок.</a:t>
            </a:r>
            <a:endParaRPr lang="ru-RU" alt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  <a:endParaRPr lang="ru-RU" sz="3600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8690" y="1861185"/>
            <a:ext cx="7440295" cy="442531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Фитонциды - высокая бактерицидная активность;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Фитонциды положительно влияют на состояние здоровья.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764704"/>
            <a:ext cx="7024744" cy="10081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  <a:endParaRPr lang="ru-RU" sz="3200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061397"/>
            <a:ext cx="6777317" cy="350897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Употреблять чеснок, лук, имбирь и ягоды.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Вдыхать фитонциды чеснока при заболевании верхних дыхательных путей.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улучшения атмосферы в комнатах и классах разводить фикус, розмарин.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Совершать прогулки в хвойных лесах.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Используемая литература</a:t>
            </a:r>
            <a:endParaRPr lang="ru-RU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1.Блинкин С.А., Рудницкая Т.В. «Фитонциды вокруг нас». М. 1981.</a:t>
            </a:r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2.Багрова Л.А. Детская энциклопедия «Я познаю мир». Том растения. - М.: ТКО «АСТ», 1996. - С.27 -28.</a:t>
            </a:r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3.Токин Б. П. Фитонциды. М., 1948.</a:t>
            </a:r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4.SYL. Фитонцид – это … [Электронный ресурс]. – Режим доступа: https://www.syl.ru/article/302377/fitontsid---eto-rasteniya-vyidelyayuschie-fitontsidyi</a:t>
            </a:r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1811</Words>
  <Application>WPS Presentation</Application>
  <PresentationFormat>Экран (4:3)</PresentationFormat>
  <Paragraphs>77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SimSun</vt:lpstr>
      <vt:lpstr>Wingdings</vt:lpstr>
      <vt:lpstr>Wingdings 2</vt:lpstr>
      <vt:lpstr>Times New Roman</vt:lpstr>
      <vt:lpstr>Century Gothic</vt:lpstr>
      <vt:lpstr>Microsoft YaHei</vt:lpstr>
      <vt:lpstr>Arial Unicode MS</vt:lpstr>
      <vt:lpstr>Calibri</vt:lpstr>
      <vt:lpstr>Остин</vt:lpstr>
      <vt:lpstr>Министерство образования и науки Российской Федерации Муниципальное бюджетное общеобразовательное учреждение Петрозаводского  городского округа «Лицей №13»</vt:lpstr>
      <vt:lpstr>PowerPoint 演示文稿</vt:lpstr>
      <vt:lpstr> </vt:lpstr>
      <vt:lpstr>История открытия фитонцидов:</vt:lpstr>
      <vt:lpstr>PowerPoint 演示文稿</vt:lpstr>
      <vt:lpstr>PowerPoint 演示文稿</vt:lpstr>
      <vt:lpstr>Выводы:</vt:lpstr>
      <vt:lpstr>Рекомендации:</vt:lpstr>
      <vt:lpstr>Используемая 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фитонцидов растений на организмы</dc:title>
  <dc:creator>Home</dc:creator>
  <cp:lastModifiedBy>user</cp:lastModifiedBy>
  <cp:revision>18</cp:revision>
  <dcterms:created xsi:type="dcterms:W3CDTF">2023-05-11T15:35:00Z</dcterms:created>
  <dcterms:modified xsi:type="dcterms:W3CDTF">2024-02-07T19:30:39Z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C4CEEE2DA8B84DA6AAB0C693ABC668E7_13</vt:lpwstr>
  </property>
  <property fmtid="{D5CDD505-2E9C-101B-9397-08002B2CF9AE}" pid="3" name="KSOProductBuildVer">
    <vt:lpwstr>1049-12.2.0.13431</vt:lpwstr>
  </property>
</Properties>
</file>